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45895D6A-D47E-4D89-A144-B3722261B489}"/>
    <pc:docChg chg="custSel modSld">
      <pc:chgData name="Heini Ruuskanen" userId="924520cc-56d7-4d54-9715-3fa6b408d92f" providerId="ADAL" clId="{45895D6A-D47E-4D89-A144-B3722261B489}" dt="2023-11-15T13:36:42.847" v="76"/>
      <pc:docMkLst>
        <pc:docMk/>
      </pc:docMkLst>
      <pc:sldChg chg="modSp mod">
        <pc:chgData name="Heini Ruuskanen" userId="924520cc-56d7-4d54-9715-3fa6b408d92f" providerId="ADAL" clId="{45895D6A-D47E-4D89-A144-B3722261B489}" dt="2023-11-15T13:31:37.760" v="52" actId="20577"/>
        <pc:sldMkLst>
          <pc:docMk/>
          <pc:sldMk cId="589465202" sldId="264"/>
        </pc:sldMkLst>
        <pc:spChg chg="mod">
          <ac:chgData name="Heini Ruuskanen" userId="924520cc-56d7-4d54-9715-3fa6b408d92f" providerId="ADAL" clId="{45895D6A-D47E-4D89-A144-B3722261B489}" dt="2023-11-15T13:31:37.760" v="52" actId="20577"/>
          <ac:spMkLst>
            <pc:docMk/>
            <pc:sldMk cId="589465202" sldId="264"/>
            <ac:spMk id="3" creationId="{DC2362D0-BE10-9E45-C8EF-FBC968EED51F}"/>
          </ac:spMkLst>
        </pc:spChg>
      </pc:sldChg>
      <pc:sldChg chg="modSp mod">
        <pc:chgData name="Heini Ruuskanen" userId="924520cc-56d7-4d54-9715-3fa6b408d92f" providerId="ADAL" clId="{45895D6A-D47E-4D89-A144-B3722261B489}" dt="2023-11-15T13:34:03.057" v="56"/>
        <pc:sldMkLst>
          <pc:docMk/>
          <pc:sldMk cId="2590927559" sldId="279"/>
        </pc:sldMkLst>
        <pc:spChg chg="mod">
          <ac:chgData name="Heini Ruuskanen" userId="924520cc-56d7-4d54-9715-3fa6b408d92f" providerId="ADAL" clId="{45895D6A-D47E-4D89-A144-B3722261B489}" dt="2023-11-15T13:33:37.192" v="53"/>
          <ac:spMkLst>
            <pc:docMk/>
            <pc:sldMk cId="2590927559" sldId="279"/>
            <ac:spMk id="3" creationId="{F73B597B-177A-7C40-6121-DF91A3AD2940}"/>
          </ac:spMkLst>
        </pc:spChg>
        <pc:spChg chg="mod">
          <ac:chgData name="Heini Ruuskanen" userId="924520cc-56d7-4d54-9715-3fa6b408d92f" providerId="ADAL" clId="{45895D6A-D47E-4D89-A144-B3722261B489}" dt="2023-11-15T13:33:51.997" v="55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45895D6A-D47E-4D89-A144-B3722261B489}" dt="2023-11-15T13:33:42.617" v="54"/>
          <ac:spMkLst>
            <pc:docMk/>
            <pc:sldMk cId="2590927559" sldId="279"/>
            <ac:spMk id="5" creationId="{FDD4695A-341B-C809-5BB5-7B881FB1BA98}"/>
          </ac:spMkLst>
        </pc:spChg>
        <pc:spChg chg="mod">
          <ac:chgData name="Heini Ruuskanen" userId="924520cc-56d7-4d54-9715-3fa6b408d92f" providerId="ADAL" clId="{45895D6A-D47E-4D89-A144-B3722261B489}" dt="2023-11-15T13:34:03.057" v="56"/>
          <ac:spMkLst>
            <pc:docMk/>
            <pc:sldMk cId="2590927559" sldId="279"/>
            <ac:spMk id="6" creationId="{ED3CB7F5-AB81-3C2A-8D1D-17153A652F02}"/>
          </ac:spMkLst>
        </pc:spChg>
      </pc:sldChg>
      <pc:sldChg chg="modSp mod">
        <pc:chgData name="Heini Ruuskanen" userId="924520cc-56d7-4d54-9715-3fa6b408d92f" providerId="ADAL" clId="{45895D6A-D47E-4D89-A144-B3722261B489}" dt="2023-11-15T13:34:47.787" v="63" actId="20577"/>
        <pc:sldMkLst>
          <pc:docMk/>
          <pc:sldMk cId="1138317922" sldId="280"/>
        </pc:sldMkLst>
        <pc:spChg chg="mod">
          <ac:chgData name="Heini Ruuskanen" userId="924520cc-56d7-4d54-9715-3fa6b408d92f" providerId="ADAL" clId="{45895D6A-D47E-4D89-A144-B3722261B489}" dt="2023-11-15T13:34:21.330" v="57"/>
          <ac:spMkLst>
            <pc:docMk/>
            <pc:sldMk cId="1138317922" sldId="280"/>
            <ac:spMk id="3" creationId="{5C7E5F89-AF17-E089-34EA-2AB53E7192EF}"/>
          </ac:spMkLst>
        </pc:spChg>
        <pc:spChg chg="mod">
          <ac:chgData name="Heini Ruuskanen" userId="924520cc-56d7-4d54-9715-3fa6b408d92f" providerId="ADAL" clId="{45895D6A-D47E-4D89-A144-B3722261B489}" dt="2023-11-15T13:34:47.787" v="63" actId="20577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45895D6A-D47E-4D89-A144-B3722261B489}" dt="2023-11-15T13:34:27.182" v="58"/>
          <ac:spMkLst>
            <pc:docMk/>
            <pc:sldMk cId="1138317922" sldId="280"/>
            <ac:spMk id="5" creationId="{81022CCA-5948-2A51-4BA5-68F7EA0EA9AE}"/>
          </ac:spMkLst>
        </pc:spChg>
        <pc:spChg chg="mod">
          <ac:chgData name="Heini Ruuskanen" userId="924520cc-56d7-4d54-9715-3fa6b408d92f" providerId="ADAL" clId="{45895D6A-D47E-4D89-A144-B3722261B489}" dt="2023-11-15T13:34:45.121" v="62"/>
          <ac:spMkLst>
            <pc:docMk/>
            <pc:sldMk cId="1138317922" sldId="280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45895D6A-D47E-4D89-A144-B3722261B489}" dt="2023-11-15T13:35:25.065" v="68"/>
        <pc:sldMkLst>
          <pc:docMk/>
          <pc:sldMk cId="2040078394" sldId="281"/>
        </pc:sldMkLst>
        <pc:spChg chg="mod">
          <ac:chgData name="Heini Ruuskanen" userId="924520cc-56d7-4d54-9715-3fa6b408d92f" providerId="ADAL" clId="{45895D6A-D47E-4D89-A144-B3722261B489}" dt="2023-11-15T13:34:56.099" v="64"/>
          <ac:spMkLst>
            <pc:docMk/>
            <pc:sldMk cId="2040078394" sldId="281"/>
            <ac:spMk id="3" creationId="{5C7E5F89-AF17-E089-34EA-2AB53E7192EF}"/>
          </ac:spMkLst>
        </pc:spChg>
        <pc:spChg chg="mod">
          <ac:chgData name="Heini Ruuskanen" userId="924520cc-56d7-4d54-9715-3fa6b408d92f" providerId="ADAL" clId="{45895D6A-D47E-4D89-A144-B3722261B489}" dt="2023-11-15T13:35:17.233" v="67" actId="403"/>
          <ac:spMkLst>
            <pc:docMk/>
            <pc:sldMk cId="2040078394" sldId="281"/>
            <ac:spMk id="4" creationId="{06F3007E-7F89-B9AB-D700-D5F9728A2CCC}"/>
          </ac:spMkLst>
        </pc:spChg>
        <pc:spChg chg="mod">
          <ac:chgData name="Heini Ruuskanen" userId="924520cc-56d7-4d54-9715-3fa6b408d92f" providerId="ADAL" clId="{45895D6A-D47E-4D89-A144-B3722261B489}" dt="2023-11-15T13:35:01.423" v="65"/>
          <ac:spMkLst>
            <pc:docMk/>
            <pc:sldMk cId="2040078394" sldId="281"/>
            <ac:spMk id="5" creationId="{81022CCA-5948-2A51-4BA5-68F7EA0EA9AE}"/>
          </ac:spMkLst>
        </pc:spChg>
        <pc:spChg chg="mod">
          <ac:chgData name="Heini Ruuskanen" userId="924520cc-56d7-4d54-9715-3fa6b408d92f" providerId="ADAL" clId="{45895D6A-D47E-4D89-A144-B3722261B489}" dt="2023-11-15T13:35:25.065" v="68"/>
          <ac:spMkLst>
            <pc:docMk/>
            <pc:sldMk cId="2040078394" sldId="281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45895D6A-D47E-4D89-A144-B3722261B489}" dt="2023-11-15T13:35:58.353" v="72"/>
        <pc:sldMkLst>
          <pc:docMk/>
          <pc:sldMk cId="1556022816" sldId="282"/>
        </pc:sldMkLst>
        <pc:spChg chg="mod">
          <ac:chgData name="Heini Ruuskanen" userId="924520cc-56d7-4d54-9715-3fa6b408d92f" providerId="ADAL" clId="{45895D6A-D47E-4D89-A144-B3722261B489}" dt="2023-11-15T13:35:34.328" v="69"/>
          <ac:spMkLst>
            <pc:docMk/>
            <pc:sldMk cId="1556022816" sldId="282"/>
            <ac:spMk id="3" creationId="{5C7E5F89-AF17-E089-34EA-2AB53E7192EF}"/>
          </ac:spMkLst>
        </pc:spChg>
        <pc:spChg chg="mod">
          <ac:chgData name="Heini Ruuskanen" userId="924520cc-56d7-4d54-9715-3fa6b408d92f" providerId="ADAL" clId="{45895D6A-D47E-4D89-A144-B3722261B489}" dt="2023-11-15T13:35:47.302" v="71"/>
          <ac:spMkLst>
            <pc:docMk/>
            <pc:sldMk cId="1556022816" sldId="282"/>
            <ac:spMk id="4" creationId="{06F3007E-7F89-B9AB-D700-D5F9728A2CCC}"/>
          </ac:spMkLst>
        </pc:spChg>
        <pc:spChg chg="mod">
          <ac:chgData name="Heini Ruuskanen" userId="924520cc-56d7-4d54-9715-3fa6b408d92f" providerId="ADAL" clId="{45895D6A-D47E-4D89-A144-B3722261B489}" dt="2023-11-15T13:35:39.756" v="70"/>
          <ac:spMkLst>
            <pc:docMk/>
            <pc:sldMk cId="1556022816" sldId="282"/>
            <ac:spMk id="5" creationId="{81022CCA-5948-2A51-4BA5-68F7EA0EA9AE}"/>
          </ac:spMkLst>
        </pc:spChg>
        <pc:spChg chg="mod">
          <ac:chgData name="Heini Ruuskanen" userId="924520cc-56d7-4d54-9715-3fa6b408d92f" providerId="ADAL" clId="{45895D6A-D47E-4D89-A144-B3722261B489}" dt="2023-11-15T13:35:58.353" v="72"/>
          <ac:spMkLst>
            <pc:docMk/>
            <pc:sldMk cId="1556022816" sldId="282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45895D6A-D47E-4D89-A144-B3722261B489}" dt="2023-11-15T13:36:42.847" v="76"/>
        <pc:sldMkLst>
          <pc:docMk/>
          <pc:sldMk cId="3441038887" sldId="283"/>
        </pc:sldMkLst>
        <pc:spChg chg="mod">
          <ac:chgData name="Heini Ruuskanen" userId="924520cc-56d7-4d54-9715-3fa6b408d92f" providerId="ADAL" clId="{45895D6A-D47E-4D89-A144-B3722261B489}" dt="2023-11-15T13:36:22.777" v="73"/>
          <ac:spMkLst>
            <pc:docMk/>
            <pc:sldMk cId="3441038887" sldId="283"/>
            <ac:spMk id="3" creationId="{5C7E5F89-AF17-E089-34EA-2AB53E7192EF}"/>
          </ac:spMkLst>
        </pc:spChg>
        <pc:spChg chg="mod">
          <ac:chgData name="Heini Ruuskanen" userId="924520cc-56d7-4d54-9715-3fa6b408d92f" providerId="ADAL" clId="{45895D6A-D47E-4D89-A144-B3722261B489}" dt="2023-11-15T13:36:35.491" v="75"/>
          <ac:spMkLst>
            <pc:docMk/>
            <pc:sldMk cId="3441038887" sldId="283"/>
            <ac:spMk id="4" creationId="{06F3007E-7F89-B9AB-D700-D5F9728A2CCC}"/>
          </ac:spMkLst>
        </pc:spChg>
        <pc:spChg chg="mod">
          <ac:chgData name="Heini Ruuskanen" userId="924520cc-56d7-4d54-9715-3fa6b408d92f" providerId="ADAL" clId="{45895D6A-D47E-4D89-A144-B3722261B489}" dt="2023-11-15T13:36:28.465" v="74"/>
          <ac:spMkLst>
            <pc:docMk/>
            <pc:sldMk cId="3441038887" sldId="283"/>
            <ac:spMk id="5" creationId="{81022CCA-5948-2A51-4BA5-68F7EA0EA9AE}"/>
          </ac:spMkLst>
        </pc:spChg>
        <pc:spChg chg="mod">
          <ac:chgData name="Heini Ruuskanen" userId="924520cc-56d7-4d54-9715-3fa6b408d92f" providerId="ADAL" clId="{45895D6A-D47E-4D89-A144-B3722261B489}" dt="2023-11-15T13:36:42.847" v="76"/>
          <ac:spMkLst>
            <pc:docMk/>
            <pc:sldMk cId="3441038887" sldId="283"/>
            <ac:spMk id="6" creationId="{6A92A89D-912C-9F64-7F8F-43B111D66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</a:t>
            </a:r>
          </a:p>
          <a:p>
            <a:pPr algn="ctr"/>
            <a:r>
              <a:rPr lang="fi-FI" dirty="0"/>
              <a:t>Perusopetuksen tuntijakopäätös</a:t>
            </a:r>
          </a:p>
          <a:p>
            <a:pPr algn="ctr"/>
            <a:endParaRPr lang="fi-FI" b="1" dirty="0"/>
          </a:p>
          <a:p>
            <a:endParaRPr lang="fi-FI" sz="1800" i="1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Tuntijako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Yläkoululaisten valinnaisainetarjotin säilyy monipuolisena.</a:t>
            </a:r>
          </a:p>
          <a:p>
            <a:r>
              <a:rPr lang="fi-FI" sz="1800" dirty="0">
                <a:cs typeface="Calibri"/>
              </a:rPr>
              <a:t>Äidinkielen ja matematiikan opetusmäärä säilyy ennallaan.</a:t>
            </a:r>
          </a:p>
          <a:p>
            <a:endParaRPr lang="fi-FI" sz="1800" dirty="0">
              <a:cs typeface="Calibri"/>
            </a:endParaRP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Tuntijako muuttuu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Yläkoululaisten valinnaisaineet vähenevät 1-2 vuosiviikkotunti = </a:t>
            </a:r>
            <a:r>
              <a:rPr lang="fi-FI" sz="1800" dirty="0" err="1">
                <a:cs typeface="Calibri"/>
              </a:rPr>
              <a:t>vvt</a:t>
            </a:r>
            <a:r>
              <a:rPr lang="fi-FI" sz="1800" dirty="0">
                <a:cs typeface="Calibri"/>
              </a:rPr>
              <a:t>. Oppilaiden viikkotuntimäärä vähenee yhdellä oppitunnilla vl. 7-8.</a:t>
            </a:r>
          </a:p>
          <a:p>
            <a:r>
              <a:rPr lang="fi-FI" sz="1800" dirty="0">
                <a:cs typeface="Calibri"/>
              </a:rPr>
              <a:t>Alakoululaisten valinnaisaineet lisääntyvät 1-2vvt.</a:t>
            </a:r>
          </a:p>
          <a:p>
            <a:r>
              <a:rPr lang="fi-FI" sz="1800" dirty="0">
                <a:cs typeface="Calibri"/>
              </a:rPr>
              <a:t>Alakoululaisten (3.-6.lk) äidinkielen ja matematiikan opetustuntimäärä vähenee vastaavasti 1 </a:t>
            </a:r>
            <a:r>
              <a:rPr lang="fi-FI" sz="1800" dirty="0" err="1">
                <a:cs typeface="Calibri"/>
              </a:rPr>
              <a:t>vvt</a:t>
            </a:r>
            <a:r>
              <a:rPr lang="fi-FI" sz="1800" dirty="0">
                <a:cs typeface="Calibri"/>
              </a:rPr>
              <a:t>/aine</a:t>
            </a:r>
          </a:p>
          <a:p>
            <a:r>
              <a:rPr lang="fi-FI" sz="1800" dirty="0">
                <a:cs typeface="Calibri"/>
              </a:rPr>
              <a:t>Alakoulun (3.-6.lk) yhteinen käsityö vähenee  1vvt.</a:t>
            </a:r>
          </a:p>
          <a:p>
            <a:r>
              <a:rPr lang="fi-FI" sz="1800" dirty="0">
                <a:cs typeface="Calibri"/>
              </a:rPr>
              <a:t>5.-6.luokilla viikkotuntimäärä vähenee yhdellä oppitunnilla.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tässä vaihtoehdossa voidaan tukea lapsen kasvua ja kehittymistä parhaalla mahdollisella tavalla?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Tuntijako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Ei muutosta.</a:t>
            </a:r>
          </a:p>
          <a:p>
            <a:r>
              <a:rPr lang="fi-FI" sz="1800" dirty="0"/>
              <a:t>Tuen resurssointi riittävää.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Tuntijako muuttuu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Lisätään koulujen kerhotoimintaa, mikä turvaa koulujen pitovoimaa opetuksen muututtua teoreettisemmaksi yläluokilla.</a:t>
            </a:r>
          </a:p>
          <a:p>
            <a:r>
              <a:rPr lang="fi-FI" sz="1800" dirty="0"/>
              <a:t>Tuen määrän tarve AI ja MA opetuksessa lisääntyy alaluokilla.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oppimista ja koulunkäyntiä?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Tuntijako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Ei muutosta.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Tuntijako muuttuu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14974" cy="4286250"/>
          </a:xfrm>
          <a:noFill/>
        </p:spPr>
        <p:txBody>
          <a:bodyPr>
            <a:noAutofit/>
          </a:bodyPr>
          <a:lstStyle/>
          <a:p>
            <a:r>
              <a:rPr lang="fi-FI" sz="1800" dirty="0"/>
              <a:t>Lisäämällä opetuksen tuen määrää alaluokilla AI ja MA oppiaineissa.</a:t>
            </a:r>
          </a:p>
          <a:p>
            <a:r>
              <a:rPr lang="fi-FI" sz="1800" dirty="0"/>
              <a:t>Kerhotoiminnan lisäämisen ja koulupäivän aikaisen toiminnan monipuolistaminen.</a:t>
            </a:r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Tuntijako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Ei muutosta.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Tuntijako muuttuu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Pienemmissä kouluyksiköissä on haaste toteuttaa laajempaa valinnaisuutta alaluokilla esim. kotitalous tarjontaa ei pysty toteuttamaan.</a:t>
            </a:r>
          </a:p>
          <a:p>
            <a:r>
              <a:rPr lang="fi-FI" sz="1800" dirty="0"/>
              <a:t>Oppimisen tuen tarve lisääntyy alaluokilla oppiaineissa AI ja MA.</a:t>
            </a:r>
          </a:p>
          <a:p>
            <a:r>
              <a:rPr lang="fi-FI" sz="1800" dirty="0"/>
              <a:t>Äidinkielen ja matematiikan osaamisen taso laskee.</a:t>
            </a:r>
          </a:p>
          <a:p>
            <a:r>
              <a:rPr lang="fi-FI" sz="1800" dirty="0"/>
              <a:t>Oppilaiden kädentaidot heikkenevät.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Tuntijako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Ei muutosta.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Tuntijako muuttuu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Heikoimmassa asemassa olevien oppilaiden syrjäytyminen lisääntyy, kun opetus muuttuu teoreettisemmaksi ja koulun pitovoima heikkenee.</a:t>
            </a:r>
          </a:p>
          <a:p>
            <a:r>
              <a:rPr lang="fi-FI" sz="1800"/>
              <a:t>Yhdenvertaisuus vaarantuu, kun pienemmillä kouluyksiköillä on rajalliset mahdollisuudet laajentaa valinnaisuutta.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41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2257F-095D-4E3D-B8F4-3783E159BB47}"/>
</file>

<file path=customXml/itemProps2.xml><?xml version="1.0" encoding="utf-8"?>
<ds:datastoreItem xmlns:ds="http://schemas.openxmlformats.org/officeDocument/2006/customXml" ds:itemID="{13E930AA-8030-4920-B3D2-2660A707863F}"/>
</file>

<file path=customXml/itemProps3.xml><?xml version="1.0" encoding="utf-8"?>
<ds:datastoreItem xmlns:ds="http://schemas.openxmlformats.org/officeDocument/2006/customXml" ds:itemID="{6FA145F0-0E4C-4249-B49C-121BFF6CA472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600</TotalTime>
  <Words>310</Words>
  <Application>Microsoft Office PowerPoint</Application>
  <PresentationFormat>Laajakuva</PresentationFormat>
  <Paragraphs>41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Millaisia vaikutuksia toteutusvaihtoehdolla on lapsiin?</vt:lpstr>
      <vt:lpstr>Miten tässä vaihtoehdossa voidaan tukea lapsen kasvua ja kehittymistä parhaalla mahdollisella tavalla? </vt:lpstr>
      <vt:lpstr>Miten tässä vaihtoehdossa voidaan tukea lapsen oppimista ja koulunkäyntiä?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38</cp:revision>
  <dcterms:created xsi:type="dcterms:W3CDTF">2021-03-09T08:12:04Z</dcterms:created>
  <dcterms:modified xsi:type="dcterms:W3CDTF">2023-11-16T12:22:36Z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